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DF27-12BB-48EE-991A-2D763519F994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27B2-3AFE-4424-92D1-E08D3B50F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3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DF27-12BB-48EE-991A-2D763519F994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27B2-3AFE-4424-92D1-E08D3B50F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0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1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:\Users\user\AppData\Local\Microsoft\Windows\INetCache\Content.Word\Screenshot_карта.png">
            <a:extLst>
              <a:ext uri="{FF2B5EF4-FFF2-40B4-BE49-F238E27FC236}">
                <a16:creationId xmlns:a16="http://schemas.microsoft.com/office/drawing/2014/main" xmlns="" id="{848E7C4B-2693-4652-84E8-8AD15726DE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3960440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19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2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51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5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8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97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72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1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7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58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64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8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29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30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73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70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56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6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49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1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8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4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9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0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5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7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Gerda</dc:creator>
  <cp:lastModifiedBy>User</cp:lastModifiedBy>
  <cp:revision>27</cp:revision>
  <dcterms:created xsi:type="dcterms:W3CDTF">2014-11-25T21:28:24Z</dcterms:created>
  <dcterms:modified xsi:type="dcterms:W3CDTF">2017-11-10T03:56:03Z</dcterms:modified>
</cp:coreProperties>
</file>